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1" r:id="rId4"/>
  </p:sldMasterIdLst>
  <p:notesMasterIdLst>
    <p:notesMasterId r:id="rId24"/>
  </p:notesMasterIdLst>
  <p:handoutMasterIdLst>
    <p:handoutMasterId r:id="rId25"/>
  </p:handoutMasterIdLst>
  <p:sldIdLst>
    <p:sldId id="256" r:id="rId5"/>
    <p:sldId id="284" r:id="rId6"/>
    <p:sldId id="288" r:id="rId7"/>
    <p:sldId id="286" r:id="rId8"/>
    <p:sldId id="269" r:id="rId9"/>
    <p:sldId id="270" r:id="rId10"/>
    <p:sldId id="266" r:id="rId11"/>
    <p:sldId id="267" r:id="rId12"/>
    <p:sldId id="273" r:id="rId13"/>
    <p:sldId id="274" r:id="rId14"/>
    <p:sldId id="275" r:id="rId15"/>
    <p:sldId id="276" r:id="rId16"/>
    <p:sldId id="280" r:id="rId17"/>
    <p:sldId id="277" r:id="rId18"/>
    <p:sldId id="281" r:id="rId19"/>
    <p:sldId id="289" r:id="rId20"/>
    <p:sldId id="290" r:id="rId21"/>
    <p:sldId id="278" r:id="rId22"/>
    <p:sldId id="263" r:id="rId23"/>
  </p:sldIdLst>
  <p:sldSz cx="17337088" cy="975201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60" userDrawn="1">
          <p15:clr>
            <a:srgbClr val="A4A3A4"/>
          </p15:clr>
        </p15:guide>
        <p15:guide id="2" orient="horz" pos="30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83"/>
    <a:srgbClr val="FFFFFF"/>
    <a:srgbClr val="0F2E85"/>
    <a:srgbClr val="F47929"/>
    <a:srgbClr val="4FBAB5"/>
    <a:srgbClr val="5BADD0"/>
    <a:srgbClr val="AACD58"/>
    <a:srgbClr val="249EBB"/>
    <a:srgbClr val="22A1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2674" autoAdjust="0"/>
  </p:normalViewPr>
  <p:slideViewPr>
    <p:cSldViewPr snapToGrid="0" snapToObjects="1">
      <p:cViewPr varScale="1">
        <p:scale>
          <a:sx n="75" d="100"/>
          <a:sy n="75" d="100"/>
        </p:scale>
        <p:origin x="804" y="54"/>
      </p:cViewPr>
      <p:guideLst>
        <p:guide pos="5460"/>
        <p:guide orient="horz" pos="30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772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436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uela Damas" userId="909a5d15-c27b-4966-baae-d8543a7eedb2" providerId="ADAL" clId="{036E08A2-2F18-4BE4-A5ED-8A1F274A03A0}"/>
    <pc:docChg chg="undo redo custSel modSld">
      <pc:chgData name="Manuela Damas" userId="909a5d15-c27b-4966-baae-d8543a7eedb2" providerId="ADAL" clId="{036E08A2-2F18-4BE4-A5ED-8A1F274A03A0}" dt="2024-01-16T10:09:39.989" v="486" actId="1035"/>
      <pc:docMkLst>
        <pc:docMk/>
      </pc:docMkLst>
      <pc:sldChg chg="modSp mod">
        <pc:chgData name="Manuela Damas" userId="909a5d15-c27b-4966-baae-d8543a7eedb2" providerId="ADAL" clId="{036E08A2-2F18-4BE4-A5ED-8A1F274A03A0}" dt="2024-01-15T08:57:07.882" v="24" actId="20577"/>
        <pc:sldMkLst>
          <pc:docMk/>
          <pc:sldMk cId="1756641258" sldId="256"/>
        </pc:sldMkLst>
        <pc:spChg chg="mod">
          <ac:chgData name="Manuela Damas" userId="909a5d15-c27b-4966-baae-d8543a7eedb2" providerId="ADAL" clId="{036E08A2-2F18-4BE4-A5ED-8A1F274A03A0}" dt="2024-01-15T08:57:07.882" v="24" actId="20577"/>
          <ac:spMkLst>
            <pc:docMk/>
            <pc:sldMk cId="1756641258" sldId="256"/>
            <ac:spMk id="8" creationId="{00000000-0000-0000-0000-000000000000}"/>
          </ac:spMkLst>
        </pc:spChg>
        <pc:spChg chg="mod">
          <ac:chgData name="Manuela Damas" userId="909a5d15-c27b-4966-baae-d8543a7eedb2" providerId="ADAL" clId="{036E08A2-2F18-4BE4-A5ED-8A1F274A03A0}" dt="2024-01-15T08:56:42.935" v="0" actId="20577"/>
          <ac:spMkLst>
            <pc:docMk/>
            <pc:sldMk cId="1756641258" sldId="256"/>
            <ac:spMk id="12" creationId="{00000000-0000-0000-0000-000000000000}"/>
          </ac:spMkLst>
        </pc:spChg>
        <pc:spChg chg="mod">
          <ac:chgData name="Manuela Damas" userId="909a5d15-c27b-4966-baae-d8543a7eedb2" providerId="ADAL" clId="{036E08A2-2F18-4BE4-A5ED-8A1F274A03A0}" dt="2024-01-15T08:56:59.743" v="11" actId="20577"/>
          <ac:spMkLst>
            <pc:docMk/>
            <pc:sldMk cId="1756641258" sldId="256"/>
            <ac:spMk id="23" creationId="{00000000-0000-0000-0000-000000000000}"/>
          </ac:spMkLst>
        </pc:spChg>
        <pc:spChg chg="mod">
          <ac:chgData name="Manuela Damas" userId="909a5d15-c27b-4966-baae-d8543a7eedb2" providerId="ADAL" clId="{036E08A2-2F18-4BE4-A5ED-8A1F274A03A0}" dt="2024-01-15T08:57:04.011" v="18" actId="20577"/>
          <ac:spMkLst>
            <pc:docMk/>
            <pc:sldMk cId="1756641258" sldId="256"/>
            <ac:spMk id="24" creationId="{00000000-0000-0000-0000-000000000000}"/>
          </ac:spMkLst>
        </pc:spChg>
        <pc:spChg chg="mod">
          <ac:chgData name="Manuela Damas" userId="909a5d15-c27b-4966-baae-d8543a7eedb2" providerId="ADAL" clId="{036E08A2-2F18-4BE4-A5ED-8A1F274A03A0}" dt="2024-01-15T08:56:55.863" v="9" actId="20577"/>
          <ac:spMkLst>
            <pc:docMk/>
            <pc:sldMk cId="1756641258" sldId="256"/>
            <ac:spMk id="27" creationId="{00000000-0000-0000-0000-000000000000}"/>
          </ac:spMkLst>
        </pc:spChg>
      </pc:sldChg>
      <pc:sldChg chg="modSp mod">
        <pc:chgData name="Manuela Damas" userId="909a5d15-c27b-4966-baae-d8543a7eedb2" providerId="ADAL" clId="{036E08A2-2F18-4BE4-A5ED-8A1F274A03A0}" dt="2024-01-15T09:13:19.409" v="457" actId="20577"/>
        <pc:sldMkLst>
          <pc:docMk/>
          <pc:sldMk cId="744252513" sldId="263"/>
        </pc:sldMkLst>
        <pc:spChg chg="mod">
          <ac:chgData name="Manuela Damas" userId="909a5d15-c27b-4966-baae-d8543a7eedb2" providerId="ADAL" clId="{036E08A2-2F18-4BE4-A5ED-8A1F274A03A0}" dt="2024-01-15T09:13:19.409" v="457" actId="20577"/>
          <ac:spMkLst>
            <pc:docMk/>
            <pc:sldMk cId="744252513" sldId="263"/>
            <ac:spMk id="2" creationId="{00000000-0000-0000-0000-000000000000}"/>
          </ac:spMkLst>
        </pc:spChg>
      </pc:sldChg>
      <pc:sldChg chg="addSp delSp modSp mod">
        <pc:chgData name="Manuela Damas" userId="909a5d15-c27b-4966-baae-d8543a7eedb2" providerId="ADAL" clId="{036E08A2-2F18-4BE4-A5ED-8A1F274A03A0}" dt="2024-01-15T09:03:23.482" v="134" actId="1036"/>
        <pc:sldMkLst>
          <pc:docMk/>
          <pc:sldMk cId="4204549108" sldId="266"/>
        </pc:sldMkLst>
        <pc:picChg chg="add mod ord">
          <ac:chgData name="Manuela Damas" userId="909a5d15-c27b-4966-baae-d8543a7eedb2" providerId="ADAL" clId="{036E08A2-2F18-4BE4-A5ED-8A1F274A03A0}" dt="2024-01-15T09:03:23.482" v="134" actId="1036"/>
          <ac:picMkLst>
            <pc:docMk/>
            <pc:sldMk cId="4204549108" sldId="266"/>
            <ac:picMk id="2" creationId="{30B12106-96F3-4D02-B51A-CADB525EFD86}"/>
          </ac:picMkLst>
        </pc:picChg>
        <pc:picChg chg="del">
          <ac:chgData name="Manuela Damas" userId="909a5d15-c27b-4966-baae-d8543a7eedb2" providerId="ADAL" clId="{036E08A2-2F18-4BE4-A5ED-8A1F274A03A0}" dt="2024-01-15T09:03:14.326" v="129" actId="478"/>
          <ac:picMkLst>
            <pc:docMk/>
            <pc:sldMk cId="4204549108" sldId="266"/>
            <ac:picMk id="5" creationId="{00000000-0000-0000-0000-00000000000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4:23.772" v="151" actId="1036"/>
        <pc:sldMkLst>
          <pc:docMk/>
          <pc:sldMk cId="2705824108" sldId="267"/>
        </pc:sldMkLst>
        <pc:picChg chg="del">
          <ac:chgData name="Manuela Damas" userId="909a5d15-c27b-4966-baae-d8543a7eedb2" providerId="ADAL" clId="{036E08A2-2F18-4BE4-A5ED-8A1F274A03A0}" dt="2024-01-15T09:04:14.449" v="139" actId="478"/>
          <ac:picMkLst>
            <pc:docMk/>
            <pc:sldMk cId="2705824108" sldId="267"/>
            <ac:picMk id="2" creationId="{00000000-0000-0000-0000-000000000000}"/>
          </ac:picMkLst>
        </pc:picChg>
        <pc:picChg chg="add mod ord">
          <ac:chgData name="Manuela Damas" userId="909a5d15-c27b-4966-baae-d8543a7eedb2" providerId="ADAL" clId="{036E08A2-2F18-4BE4-A5ED-8A1F274A03A0}" dt="2024-01-15T09:04:23.772" v="151" actId="1036"/>
          <ac:picMkLst>
            <pc:docMk/>
            <pc:sldMk cId="2705824108" sldId="267"/>
            <ac:picMk id="3" creationId="{42FF0B32-9DDF-4B05-BBB4-4DAEB53C0E5A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1:47.678" v="103" actId="1076"/>
        <pc:sldMkLst>
          <pc:docMk/>
          <pc:sldMk cId="2316393359" sldId="269"/>
        </pc:sldMkLst>
        <pc:picChg chg="del">
          <ac:chgData name="Manuela Damas" userId="909a5d15-c27b-4966-baae-d8543a7eedb2" providerId="ADAL" clId="{036E08A2-2F18-4BE4-A5ED-8A1F274A03A0}" dt="2024-01-15T09:01:44.642" v="102" actId="478"/>
          <ac:picMkLst>
            <pc:docMk/>
            <pc:sldMk cId="2316393359" sldId="269"/>
            <ac:picMk id="2" creationId="{00000000-0000-0000-0000-000000000000}"/>
          </ac:picMkLst>
        </pc:picChg>
        <pc:picChg chg="add mod">
          <ac:chgData name="Manuela Damas" userId="909a5d15-c27b-4966-baae-d8543a7eedb2" providerId="ADAL" clId="{036E08A2-2F18-4BE4-A5ED-8A1F274A03A0}" dt="2024-01-15T09:01:47.678" v="103" actId="1076"/>
          <ac:picMkLst>
            <pc:docMk/>
            <pc:sldMk cId="2316393359" sldId="269"/>
            <ac:picMk id="3" creationId="{6C9AF0C6-C371-4BA2-8760-406ED2E9A801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2:36.520" v="121" actId="1038"/>
        <pc:sldMkLst>
          <pc:docMk/>
          <pc:sldMk cId="3393636360" sldId="270"/>
        </pc:sldMkLst>
        <pc:spChg chg="mod">
          <ac:chgData name="Manuela Damas" userId="909a5d15-c27b-4966-baae-d8543a7eedb2" providerId="ADAL" clId="{036E08A2-2F18-4BE4-A5ED-8A1F274A03A0}" dt="2024-01-15T09:02:36.520" v="121" actId="1038"/>
          <ac:spMkLst>
            <pc:docMk/>
            <pc:sldMk cId="3393636360" sldId="270"/>
            <ac:spMk id="8" creationId="{00000000-0000-0000-0000-000000000000}"/>
          </ac:spMkLst>
        </pc:spChg>
        <pc:spChg chg="mod">
          <ac:chgData name="Manuela Damas" userId="909a5d15-c27b-4966-baae-d8543a7eedb2" providerId="ADAL" clId="{036E08A2-2F18-4BE4-A5ED-8A1F274A03A0}" dt="2024-01-15T09:02:30.868" v="118" actId="14100"/>
          <ac:spMkLst>
            <pc:docMk/>
            <pc:sldMk cId="3393636360" sldId="270"/>
            <ac:spMk id="9" creationId="{00000000-0000-0000-0000-000000000000}"/>
          </ac:spMkLst>
        </pc:spChg>
        <pc:picChg chg="add mod ord">
          <ac:chgData name="Manuela Damas" userId="909a5d15-c27b-4966-baae-d8543a7eedb2" providerId="ADAL" clId="{036E08A2-2F18-4BE4-A5ED-8A1F274A03A0}" dt="2024-01-15T09:02:23.853" v="116" actId="167"/>
          <ac:picMkLst>
            <pc:docMk/>
            <pc:sldMk cId="3393636360" sldId="270"/>
            <ac:picMk id="2" creationId="{A153B2C9-988E-4A66-8A02-48C00C8481F5}"/>
          </ac:picMkLst>
        </pc:picChg>
        <pc:picChg chg="del">
          <ac:chgData name="Manuela Damas" userId="909a5d15-c27b-4966-baae-d8543a7eedb2" providerId="ADAL" clId="{036E08A2-2F18-4BE4-A5ED-8A1F274A03A0}" dt="2024-01-15T09:02:15.480" v="108" actId="478"/>
          <ac:picMkLst>
            <pc:docMk/>
            <pc:sldMk cId="3393636360" sldId="270"/>
            <ac:picMk id="3" creationId="{00000000-0000-0000-0000-00000000000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4:54.692" v="157" actId="1076"/>
        <pc:sldMkLst>
          <pc:docMk/>
          <pc:sldMk cId="981558682" sldId="273"/>
        </pc:sldMkLst>
        <pc:picChg chg="del">
          <ac:chgData name="Manuela Damas" userId="909a5d15-c27b-4966-baae-d8543a7eedb2" providerId="ADAL" clId="{036E08A2-2F18-4BE4-A5ED-8A1F274A03A0}" dt="2024-01-15T09:04:52.484" v="156" actId="478"/>
          <ac:picMkLst>
            <pc:docMk/>
            <pc:sldMk cId="981558682" sldId="273"/>
            <ac:picMk id="2" creationId="{00000000-0000-0000-0000-000000000000}"/>
          </ac:picMkLst>
        </pc:picChg>
        <pc:picChg chg="add mod">
          <ac:chgData name="Manuela Damas" userId="909a5d15-c27b-4966-baae-d8543a7eedb2" providerId="ADAL" clId="{036E08A2-2F18-4BE4-A5ED-8A1F274A03A0}" dt="2024-01-15T09:04:54.692" v="157" actId="1076"/>
          <ac:picMkLst>
            <pc:docMk/>
            <pc:sldMk cId="981558682" sldId="273"/>
            <ac:picMk id="3" creationId="{A03786B0-ED28-454A-A1A6-CE1BE994AD2D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5:47.027" v="166" actId="1076"/>
        <pc:sldMkLst>
          <pc:docMk/>
          <pc:sldMk cId="4034175425" sldId="274"/>
        </pc:sldMkLst>
        <pc:picChg chg="del">
          <ac:chgData name="Manuela Damas" userId="909a5d15-c27b-4966-baae-d8543a7eedb2" providerId="ADAL" clId="{036E08A2-2F18-4BE4-A5ED-8A1F274A03A0}" dt="2024-01-15T09:05:44.528" v="165" actId="478"/>
          <ac:picMkLst>
            <pc:docMk/>
            <pc:sldMk cId="4034175425" sldId="274"/>
            <ac:picMk id="2" creationId="{00000000-0000-0000-0000-000000000000}"/>
          </ac:picMkLst>
        </pc:picChg>
        <pc:picChg chg="add mod">
          <ac:chgData name="Manuela Damas" userId="909a5d15-c27b-4966-baae-d8543a7eedb2" providerId="ADAL" clId="{036E08A2-2F18-4BE4-A5ED-8A1F274A03A0}" dt="2024-01-15T09:05:47.027" v="166" actId="1076"/>
          <ac:picMkLst>
            <pc:docMk/>
            <pc:sldMk cId="4034175425" sldId="274"/>
            <ac:picMk id="5" creationId="{CC104AFB-9290-4FF5-833E-148D1C3503BF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7:15.191" v="209" actId="1035"/>
        <pc:sldMkLst>
          <pc:docMk/>
          <pc:sldMk cId="476287645" sldId="275"/>
        </pc:sldMkLst>
        <pc:picChg chg="del">
          <ac:chgData name="Manuela Damas" userId="909a5d15-c27b-4966-baae-d8543a7eedb2" providerId="ADAL" clId="{036E08A2-2F18-4BE4-A5ED-8A1F274A03A0}" dt="2024-01-15T09:06:19.572" v="171" actId="478"/>
          <ac:picMkLst>
            <pc:docMk/>
            <pc:sldMk cId="476287645" sldId="275"/>
            <ac:picMk id="2" creationId="{00000000-0000-0000-0000-000000000000}"/>
          </ac:picMkLst>
        </pc:picChg>
        <pc:picChg chg="del">
          <ac:chgData name="Manuela Damas" userId="909a5d15-c27b-4966-baae-d8543a7eedb2" providerId="ADAL" clId="{036E08A2-2F18-4BE4-A5ED-8A1F274A03A0}" dt="2024-01-15T09:07:04.505" v="186" actId="478"/>
          <ac:picMkLst>
            <pc:docMk/>
            <pc:sldMk cId="476287645" sldId="275"/>
            <ac:picMk id="3" creationId="{00000000-0000-0000-0000-000000000000}"/>
          </ac:picMkLst>
        </pc:picChg>
        <pc:picChg chg="add mod">
          <ac:chgData name="Manuela Damas" userId="909a5d15-c27b-4966-baae-d8543a7eedb2" providerId="ADAL" clId="{036E08A2-2F18-4BE4-A5ED-8A1F274A03A0}" dt="2024-01-15T09:06:25.661" v="180" actId="1035"/>
          <ac:picMkLst>
            <pc:docMk/>
            <pc:sldMk cId="476287645" sldId="275"/>
            <ac:picMk id="5" creationId="{40819054-754E-468E-B196-BBA1E1F137DA}"/>
          </ac:picMkLst>
        </pc:picChg>
        <pc:picChg chg="add mod">
          <ac:chgData name="Manuela Damas" userId="909a5d15-c27b-4966-baae-d8543a7eedb2" providerId="ADAL" clId="{036E08A2-2F18-4BE4-A5ED-8A1F274A03A0}" dt="2024-01-15T09:07:15.191" v="209" actId="1035"/>
          <ac:picMkLst>
            <pc:docMk/>
            <pc:sldMk cId="476287645" sldId="275"/>
            <ac:picMk id="6" creationId="{5C5D7ED3-2C2E-472F-9AC5-500000C136B1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8:14.569" v="253" actId="1035"/>
        <pc:sldMkLst>
          <pc:docMk/>
          <pc:sldMk cId="1814305498" sldId="276"/>
        </pc:sldMkLst>
        <pc:spChg chg="mod">
          <ac:chgData name="Manuela Damas" userId="909a5d15-c27b-4966-baae-d8543a7eedb2" providerId="ADAL" clId="{036E08A2-2F18-4BE4-A5ED-8A1F274A03A0}" dt="2024-01-15T09:08:14.569" v="253" actId="1035"/>
          <ac:spMkLst>
            <pc:docMk/>
            <pc:sldMk cId="1814305498" sldId="276"/>
            <ac:spMk id="7" creationId="{00000000-0000-0000-0000-000000000000}"/>
          </ac:spMkLst>
        </pc:spChg>
        <pc:picChg chg="add mod ord">
          <ac:chgData name="Manuela Damas" userId="909a5d15-c27b-4966-baae-d8543a7eedb2" providerId="ADAL" clId="{036E08A2-2F18-4BE4-A5ED-8A1F274A03A0}" dt="2024-01-15T09:08:07.110" v="249" actId="1035"/>
          <ac:picMkLst>
            <pc:docMk/>
            <pc:sldMk cId="1814305498" sldId="276"/>
            <ac:picMk id="2" creationId="{3A50F923-EC26-4285-BAFB-99403BFE5B24}"/>
          </ac:picMkLst>
        </pc:picChg>
        <pc:picChg chg="del">
          <ac:chgData name="Manuela Damas" userId="909a5d15-c27b-4966-baae-d8543a7eedb2" providerId="ADAL" clId="{036E08A2-2F18-4BE4-A5ED-8A1F274A03A0}" dt="2024-01-15T09:07:43.006" v="214" actId="478"/>
          <ac:picMkLst>
            <pc:docMk/>
            <pc:sldMk cId="1814305498" sldId="276"/>
            <ac:picMk id="3" creationId="{00000000-0000-0000-0000-00000000000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9:49.872" v="323" actId="1036"/>
        <pc:sldMkLst>
          <pc:docMk/>
          <pc:sldMk cId="2316010131" sldId="277"/>
        </pc:sldMkLst>
        <pc:spChg chg="mod">
          <ac:chgData name="Manuela Damas" userId="909a5d15-c27b-4966-baae-d8543a7eedb2" providerId="ADAL" clId="{036E08A2-2F18-4BE4-A5ED-8A1F274A03A0}" dt="2024-01-15T09:09:44.496" v="303" actId="1038"/>
          <ac:spMkLst>
            <pc:docMk/>
            <pc:sldMk cId="2316010131" sldId="277"/>
            <ac:spMk id="8" creationId="{00000000-0000-0000-0000-000000000000}"/>
          </ac:spMkLst>
        </pc:spChg>
        <pc:spChg chg="mod">
          <ac:chgData name="Manuela Damas" userId="909a5d15-c27b-4966-baae-d8543a7eedb2" providerId="ADAL" clId="{036E08A2-2F18-4BE4-A5ED-8A1F274A03A0}" dt="2024-01-15T09:09:49.872" v="323" actId="1036"/>
          <ac:spMkLst>
            <pc:docMk/>
            <pc:sldMk cId="2316010131" sldId="277"/>
            <ac:spMk id="10" creationId="{00000000-0000-0000-0000-000000000000}"/>
          </ac:spMkLst>
        </pc:spChg>
        <pc:picChg chg="del">
          <ac:chgData name="Manuela Damas" userId="909a5d15-c27b-4966-baae-d8543a7eedb2" providerId="ADAL" clId="{036E08A2-2F18-4BE4-A5ED-8A1F274A03A0}" dt="2024-01-15T09:09:24.037" v="269" actId="478"/>
          <ac:picMkLst>
            <pc:docMk/>
            <pc:sldMk cId="2316010131" sldId="277"/>
            <ac:picMk id="2" creationId="{00000000-0000-0000-0000-000000000000}"/>
          </ac:picMkLst>
        </pc:picChg>
        <pc:picChg chg="add mod ord">
          <ac:chgData name="Manuela Damas" userId="909a5d15-c27b-4966-baae-d8543a7eedb2" providerId="ADAL" clId="{036E08A2-2F18-4BE4-A5ED-8A1F274A03A0}" dt="2024-01-15T09:09:37.982" v="290" actId="1038"/>
          <ac:picMkLst>
            <pc:docMk/>
            <pc:sldMk cId="2316010131" sldId="277"/>
            <ac:picMk id="3" creationId="{82A27FAE-C8DB-41B4-A7CC-F2FDE32714A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13:07.367" v="455" actId="1076"/>
        <pc:sldMkLst>
          <pc:docMk/>
          <pc:sldMk cId="1810729145" sldId="278"/>
        </pc:sldMkLst>
        <pc:spChg chg="mod">
          <ac:chgData name="Manuela Damas" userId="909a5d15-c27b-4966-baae-d8543a7eedb2" providerId="ADAL" clId="{036E08A2-2F18-4BE4-A5ED-8A1F274A03A0}" dt="2024-01-15T09:13:07.367" v="455" actId="1076"/>
          <ac:spMkLst>
            <pc:docMk/>
            <pc:sldMk cId="1810729145" sldId="278"/>
            <ac:spMk id="8" creationId="{00000000-0000-0000-0000-000000000000}"/>
          </ac:spMkLst>
        </pc:spChg>
        <pc:picChg chg="add mod ord">
          <ac:chgData name="Manuela Damas" userId="909a5d15-c27b-4966-baae-d8543a7eedb2" providerId="ADAL" clId="{036E08A2-2F18-4BE4-A5ED-8A1F274A03A0}" dt="2024-01-15T09:12:58.846" v="442" actId="167"/>
          <ac:picMkLst>
            <pc:docMk/>
            <pc:sldMk cId="1810729145" sldId="278"/>
            <ac:picMk id="2" creationId="{58482E40-6539-45A5-97A8-E49572FE0788}"/>
          </ac:picMkLst>
        </pc:picChg>
        <pc:picChg chg="del">
          <ac:chgData name="Manuela Damas" userId="909a5d15-c27b-4966-baae-d8543a7eedb2" providerId="ADAL" clId="{036E08A2-2F18-4BE4-A5ED-8A1F274A03A0}" dt="2024-01-15T09:12:46.930" v="404" actId="478"/>
          <ac:picMkLst>
            <pc:docMk/>
            <pc:sldMk cId="1810729145" sldId="278"/>
            <ac:picMk id="3" creationId="{00000000-0000-0000-0000-00000000000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08:47.407" v="262" actId="1076"/>
        <pc:sldMkLst>
          <pc:docMk/>
          <pc:sldMk cId="3753359861" sldId="280"/>
        </pc:sldMkLst>
        <pc:picChg chg="add mod">
          <ac:chgData name="Manuela Damas" userId="909a5d15-c27b-4966-baae-d8543a7eedb2" providerId="ADAL" clId="{036E08A2-2F18-4BE4-A5ED-8A1F274A03A0}" dt="2024-01-15T09:08:47.407" v="262" actId="1076"/>
          <ac:picMkLst>
            <pc:docMk/>
            <pc:sldMk cId="3753359861" sldId="280"/>
            <ac:picMk id="2" creationId="{BA05E682-17A7-4052-8C41-6A3652B55C77}"/>
          </ac:picMkLst>
        </pc:picChg>
        <pc:picChg chg="del">
          <ac:chgData name="Manuela Damas" userId="909a5d15-c27b-4966-baae-d8543a7eedb2" providerId="ADAL" clId="{036E08A2-2F18-4BE4-A5ED-8A1F274A03A0}" dt="2024-01-15T09:08:45.642" v="261" actId="478"/>
          <ac:picMkLst>
            <pc:docMk/>
            <pc:sldMk cId="3753359861" sldId="280"/>
            <ac:picMk id="3" creationId="{00000000-0000-0000-0000-00000000000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10:25.424" v="332" actId="1076"/>
        <pc:sldMkLst>
          <pc:docMk/>
          <pc:sldMk cId="360107696" sldId="281"/>
        </pc:sldMkLst>
        <pc:picChg chg="add mod">
          <ac:chgData name="Manuela Damas" userId="909a5d15-c27b-4966-baae-d8543a7eedb2" providerId="ADAL" clId="{036E08A2-2F18-4BE4-A5ED-8A1F274A03A0}" dt="2024-01-15T09:10:25.424" v="332" actId="1076"/>
          <ac:picMkLst>
            <pc:docMk/>
            <pc:sldMk cId="360107696" sldId="281"/>
            <ac:picMk id="2" creationId="{5F0C3484-3A16-4AA4-A1A6-73EEBFFC2DF1}"/>
          </ac:picMkLst>
        </pc:picChg>
        <pc:picChg chg="del">
          <ac:chgData name="Manuela Damas" userId="909a5d15-c27b-4966-baae-d8543a7eedb2" providerId="ADAL" clId="{036E08A2-2F18-4BE4-A5ED-8A1F274A03A0}" dt="2024-01-15T09:10:23.595" v="331" actId="478"/>
          <ac:picMkLst>
            <pc:docMk/>
            <pc:sldMk cId="360107696" sldId="281"/>
            <ac:picMk id="3" creationId="{00000000-0000-0000-0000-00000000000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8:57:44.757" v="31" actId="1035"/>
        <pc:sldMkLst>
          <pc:docMk/>
          <pc:sldMk cId="3463838672" sldId="284"/>
        </pc:sldMkLst>
        <pc:picChg chg="del">
          <ac:chgData name="Manuela Damas" userId="909a5d15-c27b-4966-baae-d8543a7eedb2" providerId="ADAL" clId="{036E08A2-2F18-4BE4-A5ED-8A1F274A03A0}" dt="2024-01-15T08:57:41.544" v="29" actId="478"/>
          <ac:picMkLst>
            <pc:docMk/>
            <pc:sldMk cId="3463838672" sldId="284"/>
            <ac:picMk id="2" creationId="{00000000-0000-0000-0000-000000000000}"/>
          </ac:picMkLst>
        </pc:picChg>
        <pc:picChg chg="add mod">
          <ac:chgData name="Manuela Damas" userId="909a5d15-c27b-4966-baae-d8543a7eedb2" providerId="ADAL" clId="{036E08A2-2F18-4BE4-A5ED-8A1F274A03A0}" dt="2024-01-15T08:57:44.757" v="31" actId="1035"/>
          <ac:picMkLst>
            <pc:docMk/>
            <pc:sldMk cId="3463838672" sldId="284"/>
            <ac:picMk id="3" creationId="{9E07A20F-0E54-4825-A604-24B16BB5EE31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6T09:56:05.086" v="461" actId="1036"/>
        <pc:sldMkLst>
          <pc:docMk/>
          <pc:sldMk cId="2311387209" sldId="286"/>
        </pc:sldMkLst>
        <pc:spChg chg="mod">
          <ac:chgData name="Manuela Damas" userId="909a5d15-c27b-4966-baae-d8543a7eedb2" providerId="ADAL" clId="{036E08A2-2F18-4BE4-A5ED-8A1F274A03A0}" dt="2024-01-16T09:56:05.086" v="461" actId="1036"/>
          <ac:spMkLst>
            <pc:docMk/>
            <pc:sldMk cId="2311387209" sldId="286"/>
            <ac:spMk id="13" creationId="{00000000-0000-0000-0000-000000000000}"/>
          </ac:spMkLst>
        </pc:spChg>
        <pc:picChg chg="add del mod ord">
          <ac:chgData name="Manuela Damas" userId="909a5d15-c27b-4966-baae-d8543a7eedb2" providerId="ADAL" clId="{036E08A2-2F18-4BE4-A5ED-8A1F274A03A0}" dt="2024-01-15T09:00:21.793" v="91" actId="1035"/>
          <ac:picMkLst>
            <pc:docMk/>
            <pc:sldMk cId="2311387209" sldId="286"/>
            <ac:picMk id="2" creationId="{58FAC122-05C0-4B28-A9B3-03653559CEAA}"/>
          </ac:picMkLst>
        </pc:picChg>
        <pc:picChg chg="add del">
          <ac:chgData name="Manuela Damas" userId="909a5d15-c27b-4966-baae-d8543a7eedb2" providerId="ADAL" clId="{036E08A2-2F18-4BE4-A5ED-8A1F274A03A0}" dt="2024-01-15T09:00:13.252" v="85" actId="478"/>
          <ac:picMkLst>
            <pc:docMk/>
            <pc:sldMk cId="2311387209" sldId="286"/>
            <ac:picMk id="3" creationId="{00000000-0000-0000-0000-000000000000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6T10:09:39.989" v="486" actId="1035"/>
        <pc:sldMkLst>
          <pc:docMk/>
          <pc:sldMk cId="146161646" sldId="288"/>
        </pc:sldMkLst>
        <pc:spChg chg="mod">
          <ac:chgData name="Manuela Damas" userId="909a5d15-c27b-4966-baae-d8543a7eedb2" providerId="ADAL" clId="{036E08A2-2F18-4BE4-A5ED-8A1F274A03A0}" dt="2024-01-16T10:09:39.989" v="486" actId="1035"/>
          <ac:spMkLst>
            <pc:docMk/>
            <pc:sldMk cId="146161646" sldId="288"/>
            <ac:spMk id="5" creationId="{00000000-0000-0000-0000-000000000000}"/>
          </ac:spMkLst>
        </pc:spChg>
        <pc:spChg chg="mod">
          <ac:chgData name="Manuela Damas" userId="909a5d15-c27b-4966-baae-d8543a7eedb2" providerId="ADAL" clId="{036E08A2-2F18-4BE4-A5ED-8A1F274A03A0}" dt="2024-01-15T08:58:39.025" v="54" actId="1037"/>
          <ac:spMkLst>
            <pc:docMk/>
            <pc:sldMk cId="146161646" sldId="288"/>
            <ac:spMk id="6" creationId="{00000000-0000-0000-0000-000000000000}"/>
          </ac:spMkLst>
        </pc:spChg>
        <pc:picChg chg="del">
          <ac:chgData name="Manuela Damas" userId="909a5d15-c27b-4966-baae-d8543a7eedb2" providerId="ADAL" clId="{036E08A2-2F18-4BE4-A5ED-8A1F274A03A0}" dt="2024-01-15T08:58:19.487" v="37" actId="478"/>
          <ac:picMkLst>
            <pc:docMk/>
            <pc:sldMk cId="146161646" sldId="288"/>
            <ac:picMk id="2" creationId="{00000000-0000-0000-0000-000000000000}"/>
          </ac:picMkLst>
        </pc:picChg>
        <pc:picChg chg="add mod ord">
          <ac:chgData name="Manuela Damas" userId="909a5d15-c27b-4966-baae-d8543a7eedb2" providerId="ADAL" clId="{036E08A2-2F18-4BE4-A5ED-8A1F274A03A0}" dt="2024-01-16T10:09:22.510" v="476" actId="1038"/>
          <ac:picMkLst>
            <pc:docMk/>
            <pc:sldMk cId="146161646" sldId="288"/>
            <ac:picMk id="2" creationId="{DE178E0D-A0CE-4CD5-B7A3-FACFB8F5729A}"/>
          </ac:picMkLst>
        </pc:picChg>
        <pc:picChg chg="add del mod ord">
          <ac:chgData name="Manuela Damas" userId="909a5d15-c27b-4966-baae-d8543a7eedb2" providerId="ADAL" clId="{036E08A2-2F18-4BE4-A5ED-8A1F274A03A0}" dt="2024-01-16T10:09:13.786" v="467" actId="478"/>
          <ac:picMkLst>
            <pc:docMk/>
            <pc:sldMk cId="146161646" sldId="288"/>
            <ac:picMk id="3" creationId="{E4F9F48A-E897-4069-AD11-708FBB215BDB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11:16.005" v="378" actId="167"/>
        <pc:sldMkLst>
          <pc:docMk/>
          <pc:sldMk cId="570633358" sldId="289"/>
        </pc:sldMkLst>
        <pc:picChg chg="del">
          <ac:chgData name="Manuela Damas" userId="909a5d15-c27b-4966-baae-d8543a7eedb2" providerId="ADAL" clId="{036E08A2-2F18-4BE4-A5ED-8A1F274A03A0}" dt="2024-01-15T09:11:04.394" v="340" actId="478"/>
          <ac:picMkLst>
            <pc:docMk/>
            <pc:sldMk cId="570633358" sldId="289"/>
            <ac:picMk id="2" creationId="{00000000-0000-0000-0000-000000000000}"/>
          </ac:picMkLst>
        </pc:picChg>
        <pc:picChg chg="add mod ord">
          <ac:chgData name="Manuela Damas" userId="909a5d15-c27b-4966-baae-d8543a7eedb2" providerId="ADAL" clId="{036E08A2-2F18-4BE4-A5ED-8A1F274A03A0}" dt="2024-01-15T09:11:16.005" v="378" actId="167"/>
          <ac:picMkLst>
            <pc:docMk/>
            <pc:sldMk cId="570633358" sldId="289"/>
            <ac:picMk id="3" creationId="{27E6D8D5-2FA8-4E71-8C3A-A1FE7D01C141}"/>
          </ac:picMkLst>
        </pc:picChg>
      </pc:sldChg>
      <pc:sldChg chg="addSp delSp modSp mod">
        <pc:chgData name="Manuela Damas" userId="909a5d15-c27b-4966-baae-d8543a7eedb2" providerId="ADAL" clId="{036E08A2-2F18-4BE4-A5ED-8A1F274A03A0}" dt="2024-01-15T09:11:46.200" v="393" actId="1035"/>
        <pc:sldMkLst>
          <pc:docMk/>
          <pc:sldMk cId="1156013506" sldId="290"/>
        </pc:sldMkLst>
        <pc:picChg chg="del">
          <ac:chgData name="Manuela Damas" userId="909a5d15-c27b-4966-baae-d8543a7eedb2" providerId="ADAL" clId="{036E08A2-2F18-4BE4-A5ED-8A1F274A03A0}" dt="2024-01-15T09:11:43.144" v="383" actId="478"/>
          <ac:picMkLst>
            <pc:docMk/>
            <pc:sldMk cId="1156013506" sldId="290"/>
            <ac:picMk id="2" creationId="{00000000-0000-0000-0000-000000000000}"/>
          </ac:picMkLst>
        </pc:picChg>
        <pc:picChg chg="add mod">
          <ac:chgData name="Manuela Damas" userId="909a5d15-c27b-4966-baae-d8543a7eedb2" providerId="ADAL" clId="{036E08A2-2F18-4BE4-A5ED-8A1F274A03A0}" dt="2024-01-15T09:11:46.200" v="393" actId="1035"/>
          <ac:picMkLst>
            <pc:docMk/>
            <pc:sldMk cId="1156013506" sldId="290"/>
            <ac:picMk id="3" creationId="{87D2C2D1-CC23-4E76-A4D7-9B1D20DFE33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1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CCF41-16FB-154C-85AF-58BB40BE2838}" type="datetimeFigureOut">
              <a:rPr lang="pt-PT" smtClean="0"/>
              <a:t>2024-01-16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5173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1" y="9445173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9D2CC-0616-7D40-AD24-48F479E7EFE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3717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1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19054-75EB-D34A-A5CA-30E10A86B064}" type="datetimeFigureOut">
              <a:rPr lang="pt-PT" smtClean="0"/>
              <a:t>2024-01-16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600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5173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1" y="9445173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E8218-8129-C045-B398-17C8B206D6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57927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1pPr>
    <a:lvl2pPr marL="546125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2pPr>
    <a:lvl3pPr marL="1092251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3pPr>
    <a:lvl4pPr marL="1638376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4pPr>
    <a:lvl5pPr marL="2184502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5pPr>
    <a:lvl6pPr marL="2730627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6pPr>
    <a:lvl7pPr marL="3276752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7pPr>
    <a:lvl8pPr marL="3822878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8pPr>
    <a:lvl9pPr marL="4369003" algn="l" defTabSz="1092251" rtl="0" eaLnBrk="1" latinLnBrk="0" hangingPunct="1">
      <a:defRPr sz="14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77983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3494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4783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75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- Mi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324995" y="1111586"/>
            <a:ext cx="7873760" cy="5969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4500" b="1" i="0" baseline="0">
                <a:solidFill>
                  <a:srgbClr val="0F2E85"/>
                </a:solidFill>
                <a:latin typeface="+mn-lt"/>
                <a:ea typeface="Bariol Serif" charset="0"/>
                <a:cs typeface="Bariol Serif" charset="0"/>
              </a:defRPr>
            </a:lvl1pPr>
          </a:lstStyle>
          <a:p>
            <a:pPr lvl="0"/>
            <a:r>
              <a:rPr lang="pt-PT" dirty="0"/>
              <a:t>Título </a:t>
            </a:r>
            <a:r>
              <a:rPr lang="pt-PT" dirty="0" err="1"/>
              <a:t>Lorem</a:t>
            </a:r>
            <a:endParaRPr lang="pt-P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24995" y="1708486"/>
            <a:ext cx="7873760" cy="393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3000" b="1" i="0" baseline="0">
                <a:solidFill>
                  <a:srgbClr val="F47929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sz="3000" b="1" i="0" dirty="0" err="1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pt-PT" sz="3000" b="1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000" b="1" i="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pt-PT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24999" y="2541929"/>
            <a:ext cx="14439459" cy="6839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19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Net Income totaled €95.6M, an increase of 20.7% the same period of 2010. </a:t>
            </a:r>
          </a:p>
          <a:p>
            <a:pPr lvl="0"/>
            <a:r>
              <a:rPr lang="en-US" dirty="0"/>
              <a:t>Recurrent Net Income reached €99.2M, 11.8% more than in 9M2010.</a:t>
            </a:r>
          </a:p>
          <a:p>
            <a:pPr lvl="0"/>
            <a:r>
              <a:rPr lang="en-US" dirty="0"/>
              <a:t>Net Income totaled €95.6M, increase of 20.7% over the same period of 2010. </a:t>
            </a:r>
          </a:p>
          <a:p>
            <a:pPr lvl="0"/>
            <a:r>
              <a:rPr lang="en-US" dirty="0"/>
              <a:t>Recurrent Net Income reached €99.2M, 11.8% more than in 9M2010.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Net Income totaled €95.6M, an increase of 20.7% the same period of 2010. </a:t>
            </a:r>
          </a:p>
          <a:p>
            <a:pPr lvl="0"/>
            <a:r>
              <a:rPr lang="en-US" dirty="0"/>
              <a:t>Recurrent Net Income reached €99.2M, 11.8% more than in 9M2010.</a:t>
            </a:r>
          </a:p>
          <a:p>
            <a:pPr lvl="0"/>
            <a:r>
              <a:rPr lang="en-US" dirty="0"/>
              <a:t>Net Income totaled €95.6M, increase of 20.7% over the same period of 2010. </a:t>
            </a:r>
          </a:p>
          <a:p>
            <a:pPr lvl="0"/>
            <a:r>
              <a:rPr lang="en-US" dirty="0"/>
              <a:t>Recurrent Net Income reached €99.2M, 11.8% more than in 9M2010.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Net Income totaled €95.6M, an increase of 20.7% the same period of 2010. </a:t>
            </a:r>
          </a:p>
          <a:p>
            <a:pPr lvl="0"/>
            <a:r>
              <a:rPr lang="en-US" dirty="0"/>
              <a:t>Recurrent Net Income reached €99.2M, 11.8% more than in 9M2010.</a:t>
            </a:r>
          </a:p>
          <a:p>
            <a:pPr lvl="0"/>
            <a:r>
              <a:rPr lang="en-US" dirty="0"/>
              <a:t>Net Income totaled €95.6M, increase of 20.7% over the same period of 2010. </a:t>
            </a:r>
          </a:p>
          <a:p>
            <a:pPr lvl="0"/>
            <a:r>
              <a:rPr lang="en-US" dirty="0"/>
              <a:t>Recurrent Net Income reached €99.2M, 11.8% more than in 9M2010.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83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de Fecho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06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554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6" r:id="rId2"/>
    <p:sldLayoutId id="2147483707" r:id="rId3"/>
  </p:sldLayoutIdLst>
  <p:hf hdr="0" ftr="0" dt="0"/>
  <p:txStyles>
    <p:titleStyle>
      <a:lvl1pPr algn="l" defTabSz="1300245" rtl="0" eaLnBrk="1" latinLnBrk="0" hangingPunct="1">
        <a:lnSpc>
          <a:spcPct val="90000"/>
        </a:lnSpc>
        <a:spcBef>
          <a:spcPct val="0"/>
        </a:spcBef>
        <a:buNone/>
        <a:defRPr sz="62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061" indent="-325061" algn="l" defTabSz="1300245" rtl="0" eaLnBrk="1" latinLnBrk="0" hangingPunct="1">
        <a:lnSpc>
          <a:spcPct val="90000"/>
        </a:lnSpc>
        <a:spcBef>
          <a:spcPts val="1423"/>
        </a:spcBef>
        <a:buFont typeface="Arial" panose="020B0604020202020204" pitchFamily="34" charset="0"/>
        <a:buChar char="•"/>
        <a:defRPr sz="3983" kern="1200">
          <a:solidFill>
            <a:schemeClr val="tx1"/>
          </a:solidFill>
          <a:latin typeface="+mn-lt"/>
          <a:ea typeface="+mn-ea"/>
          <a:cs typeface="+mn-cs"/>
        </a:defRPr>
      </a:lvl1pPr>
      <a:lvl2pPr marL="975184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306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427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5550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5672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5794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5917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038" indent="-325061" algn="l" defTabSz="1300245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22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45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366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490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611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0733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0856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0977" algn="l" defTabSz="1300245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720284" y="3426331"/>
            <a:ext cx="1013974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PT" sz="7200" dirty="0">
                <a:solidFill>
                  <a:srgbClr val="00A883"/>
                </a:solidFill>
                <a:ea typeface="Bariol Serif Light" charset="0"/>
                <a:cs typeface="Bariol Serif Light" charset="0"/>
              </a:rPr>
              <a:t>CTSOSEI – CXII Reunião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5754" y="7471061"/>
            <a:ext cx="93306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PT" sz="6000" dirty="0">
                <a:solidFill>
                  <a:srgbClr val="0F2E85"/>
                </a:solidFill>
                <a:ea typeface="Bariol Serif Light" charset="0"/>
                <a:cs typeface="Bariol Serif Light" charset="0"/>
              </a:rPr>
              <a:t>17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10162" y="7769642"/>
            <a:ext cx="30382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PT" sz="3200" dirty="0">
                <a:solidFill>
                  <a:srgbClr val="0F2E85"/>
                </a:solidFill>
                <a:ea typeface="Bariol Serif Light" charset="0"/>
                <a:cs typeface="Bariol Serif Light" charset="0"/>
              </a:rPr>
              <a:t>Janeiro 2023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398" y="8481857"/>
            <a:ext cx="647700" cy="381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777815" y="4623889"/>
            <a:ext cx="948209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PT" sz="4000" b="1" dirty="0">
                <a:solidFill>
                  <a:srgbClr val="0F2E85"/>
                </a:solidFill>
                <a:ea typeface="Gotham Rounded" charset="0"/>
                <a:cs typeface="Arial" panose="020B0604020202020204" pitchFamily="34" charset="0"/>
              </a:rPr>
              <a:t>RESULTADOS DOS MERCADOS DE OPERAÇÃO </a:t>
            </a:r>
            <a:br>
              <a:rPr lang="pt-PT" sz="4000" b="1" dirty="0">
                <a:solidFill>
                  <a:srgbClr val="0F2E85"/>
                </a:solidFill>
                <a:ea typeface="Gotham Rounded" charset="0"/>
                <a:cs typeface="Arial" panose="020B0604020202020204" pitchFamily="34" charset="0"/>
              </a:rPr>
            </a:br>
            <a:r>
              <a:rPr lang="pt-PT" sz="4000" b="1" dirty="0">
                <a:solidFill>
                  <a:srgbClr val="0F2E85"/>
                </a:solidFill>
                <a:ea typeface="Gotham Rounded" charset="0"/>
                <a:cs typeface="Arial" panose="020B0604020202020204" pitchFamily="34" charset="0"/>
              </a:rPr>
              <a:t>NOV DE 2022 A DEZ DE 2023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260" y="5944559"/>
            <a:ext cx="1773413" cy="101600"/>
          </a:xfrm>
          <a:prstGeom prst="rect">
            <a:avLst/>
          </a:prstGeom>
        </p:spPr>
      </p:pic>
      <p:sp>
        <p:nvSpPr>
          <p:cNvPr id="8" name="TextBox 23"/>
          <p:cNvSpPr txBox="1"/>
          <p:nvPr/>
        </p:nvSpPr>
        <p:spPr>
          <a:xfrm>
            <a:off x="1370398" y="8618868"/>
            <a:ext cx="30382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PT" sz="3200" dirty="0">
                <a:solidFill>
                  <a:srgbClr val="0F2E85"/>
                </a:solidFill>
                <a:ea typeface="Bariol Serif Light" charset="0"/>
                <a:cs typeface="Bariol Serif Light" charset="0"/>
              </a:rPr>
              <a:t>Madrid</a:t>
            </a:r>
          </a:p>
        </p:txBody>
      </p:sp>
    </p:spTree>
    <p:extLst>
      <p:ext uri="{BB962C8B-B14F-4D97-AF65-F5344CB8AC3E}">
        <p14:creationId xmlns:p14="http://schemas.microsoft.com/office/powerpoint/2010/main" val="1756641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Preços Médios Ponderados Mensais</a:t>
            </a:r>
            <a:r>
              <a:rPr lang="pt-PT" sz="2800" dirty="0"/>
              <a:t> </a:t>
            </a:r>
            <a:r>
              <a:rPr lang="pt-PT" sz="3200" b="0" baseline="30000" dirty="0">
                <a:solidFill>
                  <a:schemeClr val="bg1">
                    <a:lumMod val="10000"/>
                  </a:schemeClr>
                </a:solidFill>
              </a:rPr>
              <a:t>(*)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6602797" y="9382685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10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0" y="9428801"/>
            <a:ext cx="17124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chemeClr val="bg1">
                    <a:lumMod val="10000"/>
                  </a:schemeClr>
                </a:solidFill>
              </a:rPr>
              <a:t>(*) As energias de reserva reposição e secundária evitada têm um único preço marginal, pelo que o valor apresentado corresponde ao preço médio ponderado da energia de acordo com o sentido das energias satisfeitas ou evitadas do Sistema Elétrico Português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C104AFB-9290-4FF5-833E-148D1C350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479" y="1496685"/>
            <a:ext cx="12290130" cy="793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175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Preços Reserva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11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0819054-754E-468E-B196-BBA1E1F13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544" y="2028949"/>
            <a:ext cx="12960000" cy="380425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5C5D7ED3-2C2E-472F-9AC5-500000C13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944" y="6206547"/>
            <a:ext cx="12960000" cy="343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28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A50F923-EC26-4285-BAFB-99403BFE5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934" y="1818266"/>
            <a:ext cx="15269766" cy="7593791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Regulação Secundária </a:t>
            </a:r>
          </a:p>
        </p:txBody>
      </p:sp>
      <p:sp>
        <p:nvSpPr>
          <p:cNvPr id="7" name="Oval 6"/>
          <p:cNvSpPr/>
          <p:nvPr/>
        </p:nvSpPr>
        <p:spPr>
          <a:xfrm>
            <a:off x="6108329" y="3458718"/>
            <a:ext cx="901463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8" name="Oval 7"/>
          <p:cNvSpPr/>
          <p:nvPr/>
        </p:nvSpPr>
        <p:spPr>
          <a:xfrm>
            <a:off x="14144990" y="3458355"/>
            <a:ext cx="901463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1430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Regulação Secundária </a:t>
            </a:r>
          </a:p>
        </p:txBody>
      </p:sp>
      <p:sp>
        <p:nvSpPr>
          <p:cNvPr id="8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Tecnologia Contratada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13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A05E682-17A7-4052-8C41-6A3652B55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676" y="2468264"/>
            <a:ext cx="15713736" cy="629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59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2A27FAE-C8DB-41B4-A7CC-F2FDE3271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697" y="1693967"/>
            <a:ext cx="14899893" cy="7327280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Reserva Regulação </a:t>
            </a:r>
          </a:p>
        </p:txBody>
      </p:sp>
      <p:sp>
        <p:nvSpPr>
          <p:cNvPr id="7" name="Oval 6"/>
          <p:cNvSpPr/>
          <p:nvPr/>
        </p:nvSpPr>
        <p:spPr>
          <a:xfrm>
            <a:off x="6295016" y="3659247"/>
            <a:ext cx="893319" cy="321620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8" name="Oval 7"/>
          <p:cNvSpPr/>
          <p:nvPr/>
        </p:nvSpPr>
        <p:spPr>
          <a:xfrm>
            <a:off x="14176542" y="3662589"/>
            <a:ext cx="892800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14</a:t>
            </a:r>
          </a:p>
        </p:txBody>
      </p:sp>
      <p:sp>
        <p:nvSpPr>
          <p:cNvPr id="9" name="Oval 8"/>
          <p:cNvSpPr/>
          <p:nvPr/>
        </p:nvSpPr>
        <p:spPr>
          <a:xfrm>
            <a:off x="7336211" y="4070384"/>
            <a:ext cx="892800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10" name="Oval 9"/>
          <p:cNvSpPr/>
          <p:nvPr/>
        </p:nvSpPr>
        <p:spPr>
          <a:xfrm>
            <a:off x="15342181" y="4087389"/>
            <a:ext cx="892800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601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Reserva Regulação </a:t>
            </a:r>
          </a:p>
        </p:txBody>
      </p:sp>
      <p:sp>
        <p:nvSpPr>
          <p:cNvPr id="6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Tecnologia Contratada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15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F0C3484-3A16-4AA4-A1A6-73EEBFFC2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44" y="1761700"/>
            <a:ext cx="15739855" cy="73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7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7E6D8D5-2FA8-4E71-8C3A-A1FE7D01C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087" y="1481607"/>
            <a:ext cx="13940738" cy="7850273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Reserva Reposição</a:t>
            </a:r>
          </a:p>
        </p:txBody>
      </p:sp>
      <p:sp>
        <p:nvSpPr>
          <p:cNvPr id="7" name="Oval 6"/>
          <p:cNvSpPr/>
          <p:nvPr/>
        </p:nvSpPr>
        <p:spPr>
          <a:xfrm>
            <a:off x="6292215" y="3328655"/>
            <a:ext cx="1008000" cy="324000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16</a:t>
            </a:r>
          </a:p>
        </p:txBody>
      </p:sp>
      <p:sp>
        <p:nvSpPr>
          <p:cNvPr id="9" name="Oval 8"/>
          <p:cNvSpPr/>
          <p:nvPr/>
        </p:nvSpPr>
        <p:spPr>
          <a:xfrm>
            <a:off x="13822155" y="3322483"/>
            <a:ext cx="1008000" cy="32470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8" name="Oval 7"/>
          <p:cNvSpPr/>
          <p:nvPr/>
        </p:nvSpPr>
        <p:spPr>
          <a:xfrm>
            <a:off x="11699249" y="4313514"/>
            <a:ext cx="1008000" cy="32470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7063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Reserva Reposição </a:t>
            </a:r>
          </a:p>
        </p:txBody>
      </p:sp>
      <p:sp>
        <p:nvSpPr>
          <p:cNvPr id="6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Tecnologia Contratada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17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7D2C2D1-CC23-4E76-A4D7-9B1D20DFE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97" y="2469198"/>
            <a:ext cx="15840000" cy="683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013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8482E40-6539-45A5-97A8-E49572FE0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293" y="1452401"/>
            <a:ext cx="14224211" cy="8258720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Custos Imputados aos Comercializadores </a:t>
            </a:r>
          </a:p>
        </p:txBody>
      </p:sp>
      <p:sp>
        <p:nvSpPr>
          <p:cNvPr id="8" name="Oval 7"/>
          <p:cNvSpPr/>
          <p:nvPr/>
        </p:nvSpPr>
        <p:spPr>
          <a:xfrm>
            <a:off x="7234658" y="4127374"/>
            <a:ext cx="1019461" cy="723231"/>
          </a:xfrm>
          <a:prstGeom prst="ellipse">
            <a:avLst/>
          </a:prstGeom>
          <a:noFill/>
          <a:ln w="28575">
            <a:solidFill>
              <a:srgbClr val="00A8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9" name="Oval 8"/>
          <p:cNvSpPr/>
          <p:nvPr/>
        </p:nvSpPr>
        <p:spPr>
          <a:xfrm>
            <a:off x="3212440" y="6220289"/>
            <a:ext cx="964524" cy="445262"/>
          </a:xfrm>
          <a:prstGeom prst="ellipse">
            <a:avLst/>
          </a:prstGeom>
          <a:noFill/>
          <a:ln w="28575">
            <a:solidFill>
              <a:srgbClr val="00A8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81072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3754" y="3985738"/>
            <a:ext cx="6335276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PT" sz="6600" b="1" dirty="0">
                <a:solidFill>
                  <a:srgbClr val="0F2E85"/>
                </a:solidFill>
                <a:ea typeface="Bariol Serif" charset="0"/>
                <a:cs typeface="Bariol Serif" charset="0"/>
              </a:rPr>
              <a:t>Obrigada</a:t>
            </a:r>
          </a:p>
        </p:txBody>
      </p:sp>
    </p:spTree>
    <p:extLst>
      <p:ext uri="{BB962C8B-B14F-4D97-AF65-F5344CB8AC3E}">
        <p14:creationId xmlns:p14="http://schemas.microsoft.com/office/powerpoint/2010/main" val="744252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2" y="792001"/>
            <a:ext cx="12808100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Preço Médio Mercado Diário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2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E07A20F-0E54-4825-A604-24B16BB5E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81" y="1621947"/>
            <a:ext cx="13811525" cy="79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38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E178E0D-A0CE-4CD5-B7A3-FACFB8F57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416" y="1878806"/>
            <a:ext cx="15296056" cy="5994400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2" y="792001"/>
            <a:ext cx="12808100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Preço Médio Mercado Diário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3</a:t>
            </a:r>
          </a:p>
        </p:txBody>
      </p:sp>
      <p:sp>
        <p:nvSpPr>
          <p:cNvPr id="5" name="Oval 4"/>
          <p:cNvSpPr/>
          <p:nvPr/>
        </p:nvSpPr>
        <p:spPr>
          <a:xfrm>
            <a:off x="7975600" y="2247900"/>
            <a:ext cx="606840" cy="730526"/>
          </a:xfrm>
          <a:prstGeom prst="ellipse">
            <a:avLst/>
          </a:prstGeom>
          <a:noFill/>
          <a:ln w="28575">
            <a:solidFill>
              <a:srgbClr val="00A8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6" name="Oval 5"/>
          <p:cNvSpPr/>
          <p:nvPr/>
        </p:nvSpPr>
        <p:spPr>
          <a:xfrm>
            <a:off x="15206316" y="4889500"/>
            <a:ext cx="786548" cy="1503570"/>
          </a:xfrm>
          <a:prstGeom prst="ellipse">
            <a:avLst/>
          </a:prstGeom>
          <a:noFill/>
          <a:ln w="28575">
            <a:solidFill>
              <a:srgbClr val="00A8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616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8FAC122-05C0-4B28-A9B3-03653559C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30" y="2392708"/>
            <a:ext cx="15616252" cy="7321205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2" y="792001"/>
            <a:ext cx="7873760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Banda Regulação Secundária</a:t>
            </a:r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Banda Contratada</a:t>
            </a:r>
          </a:p>
          <a:p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4</a:t>
            </a:r>
          </a:p>
        </p:txBody>
      </p:sp>
      <p:sp>
        <p:nvSpPr>
          <p:cNvPr id="10" name="Oval 9"/>
          <p:cNvSpPr/>
          <p:nvPr/>
        </p:nvSpPr>
        <p:spPr>
          <a:xfrm>
            <a:off x="7338291" y="2728258"/>
            <a:ext cx="991908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13" name="Oval 12"/>
          <p:cNvSpPr/>
          <p:nvPr/>
        </p:nvSpPr>
        <p:spPr>
          <a:xfrm>
            <a:off x="15736462" y="3074120"/>
            <a:ext cx="732778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138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2" y="792001"/>
            <a:ext cx="7873760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Banda Regulação Secundária</a:t>
            </a:r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Tecnologia Contratada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5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C9AF0C6-C371-4BA2-8760-406ED2E9A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153" y="2074011"/>
            <a:ext cx="15442348" cy="749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93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153B2C9-988E-4A66-8A02-48C00C848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87" y="2550526"/>
            <a:ext cx="16123914" cy="6895655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2" y="792001"/>
            <a:ext cx="7873760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Banda Regulação Secundária</a:t>
            </a:r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Preço Médio Ponderado</a:t>
            </a:r>
          </a:p>
        </p:txBody>
      </p:sp>
      <p:sp>
        <p:nvSpPr>
          <p:cNvPr id="9" name="Oval 8"/>
          <p:cNvSpPr/>
          <p:nvPr/>
        </p:nvSpPr>
        <p:spPr>
          <a:xfrm>
            <a:off x="7150100" y="6997700"/>
            <a:ext cx="1257059" cy="889000"/>
          </a:xfrm>
          <a:prstGeom prst="ellipse">
            <a:avLst/>
          </a:prstGeom>
          <a:noFill/>
          <a:ln w="28575">
            <a:solidFill>
              <a:srgbClr val="00A8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666275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6</a:t>
            </a:r>
          </a:p>
        </p:txBody>
      </p:sp>
      <p:sp>
        <p:nvSpPr>
          <p:cNvPr id="8" name="Oval 7"/>
          <p:cNvSpPr/>
          <p:nvPr/>
        </p:nvSpPr>
        <p:spPr>
          <a:xfrm>
            <a:off x="9818742" y="3611861"/>
            <a:ext cx="769016" cy="320462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9363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0B12106-96F3-4D02-B51A-CADB525EF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839" y="2375799"/>
            <a:ext cx="15687409" cy="6361801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2" y="792001"/>
            <a:ext cx="7873760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Banda Regulação Secundária</a:t>
            </a:r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Custo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6668113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7</a:t>
            </a:r>
          </a:p>
        </p:txBody>
      </p:sp>
      <p:sp>
        <p:nvSpPr>
          <p:cNvPr id="10" name="Oval 9"/>
          <p:cNvSpPr/>
          <p:nvPr/>
        </p:nvSpPr>
        <p:spPr>
          <a:xfrm>
            <a:off x="5689165" y="5782034"/>
            <a:ext cx="769016" cy="360000"/>
          </a:xfrm>
          <a:prstGeom prst="ellipse">
            <a:avLst/>
          </a:prstGeom>
          <a:noFill/>
          <a:ln w="28575">
            <a:solidFill>
              <a:srgbClr val="0F2E8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0454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2FF0B32-9DDF-4B05-BBB4-4DAEB53C0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02" y="2375799"/>
            <a:ext cx="15839999" cy="6536881"/>
          </a:xfrm>
          <a:prstGeom prst="rect">
            <a:avLst/>
          </a:prstGeom>
        </p:spPr>
      </p:pic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2" y="792001"/>
            <a:ext cx="7873760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Regulação</a:t>
            </a:r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1"/>
          </p:nvPr>
        </p:nvSpPr>
        <p:spPr>
          <a:xfrm>
            <a:off x="1004152" y="1368000"/>
            <a:ext cx="7873760" cy="393700"/>
          </a:xfrm>
        </p:spPr>
        <p:txBody>
          <a:bodyPr>
            <a:normAutofit lnSpcReduction="10000"/>
          </a:bodyPr>
          <a:lstStyle/>
          <a:p>
            <a:r>
              <a:rPr lang="pt-PT" dirty="0">
                <a:solidFill>
                  <a:srgbClr val="00A883"/>
                </a:solidFill>
              </a:rPr>
              <a:t>Sistema Elétrico Nacional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8</a:t>
            </a:r>
          </a:p>
        </p:txBody>
      </p:sp>
      <p:sp>
        <p:nvSpPr>
          <p:cNvPr id="8" name="Oval 7"/>
          <p:cNvSpPr/>
          <p:nvPr/>
        </p:nvSpPr>
        <p:spPr>
          <a:xfrm>
            <a:off x="7724126" y="6247731"/>
            <a:ext cx="969818" cy="997285"/>
          </a:xfrm>
          <a:prstGeom prst="ellipse">
            <a:avLst/>
          </a:prstGeom>
          <a:noFill/>
          <a:ln w="28575">
            <a:solidFill>
              <a:srgbClr val="00A8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13" name="Oval 12"/>
          <p:cNvSpPr/>
          <p:nvPr/>
        </p:nvSpPr>
        <p:spPr>
          <a:xfrm>
            <a:off x="15448428" y="5704973"/>
            <a:ext cx="1054558" cy="1039395"/>
          </a:xfrm>
          <a:prstGeom prst="ellipse">
            <a:avLst/>
          </a:prstGeom>
          <a:noFill/>
          <a:ln w="28575">
            <a:solidFill>
              <a:srgbClr val="00A8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0582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Texto 10"/>
          <p:cNvSpPr>
            <a:spLocks noGrp="1"/>
          </p:cNvSpPr>
          <p:nvPr>
            <p:ph type="body" sz="quarter" idx="10"/>
          </p:nvPr>
        </p:nvSpPr>
        <p:spPr>
          <a:xfrm>
            <a:off x="1004153" y="792001"/>
            <a:ext cx="13480473" cy="5969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Energia Usada na Gestão Sistema Elétrico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6602797" y="9382681"/>
            <a:ext cx="73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F2E85"/>
                </a:solidFill>
              </a:rPr>
              <a:t>9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03786B0-ED28-454A-A1A6-CE1BE994A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43" y="1598393"/>
            <a:ext cx="15840001" cy="787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558682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Master">
  <a:themeElements>
    <a:clrScheme name="SYNC">
      <a:dk1>
        <a:srgbClr val="4B4B4B"/>
      </a:dk1>
      <a:lt1>
        <a:srgbClr val="E6E6E6"/>
      </a:lt1>
      <a:dk2>
        <a:srgbClr val="5F5F5F"/>
      </a:dk2>
      <a:lt2>
        <a:srgbClr val="E7E6E6"/>
      </a:lt2>
      <a:accent1>
        <a:srgbClr val="37788C"/>
      </a:accent1>
      <a:accent2>
        <a:srgbClr val="28BFF0"/>
      </a:accent2>
      <a:accent3>
        <a:srgbClr val="47C1C9"/>
      </a:accent3>
      <a:accent4>
        <a:srgbClr val="4BB491"/>
      </a:accent4>
      <a:accent5>
        <a:srgbClr val="99D7C2"/>
      </a:accent5>
      <a:accent6>
        <a:srgbClr val="B0B0B0"/>
      </a:accent6>
      <a:hlink>
        <a:srgbClr val="47C1C9"/>
      </a:hlink>
      <a:folHlink>
        <a:srgbClr val="888888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72215417A7ED4481C879FCD97D10DE" ma:contentTypeVersion="6" ma:contentTypeDescription="Criar um novo documento." ma:contentTypeScope="" ma:versionID="b952f98d4d292cc218c00d30aef02bdd">
  <xsd:schema xmlns:xsd="http://www.w3.org/2001/XMLSchema" xmlns:xs="http://www.w3.org/2001/XMLSchema" xmlns:p="http://schemas.microsoft.com/office/2006/metadata/properties" xmlns:ns2="c8d189bc-792a-4e99-9c2f-460e0707cfd5" targetNamespace="http://schemas.microsoft.com/office/2006/metadata/properties" ma:root="true" ma:fieldsID="83b97fedc8c65c69f64ddf6c125f92c3" ns2:_="">
    <xsd:import namespace="c8d189bc-792a-4e99-9c2f-460e0707cfd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189bc-792a-4e99-9c2f-460e0707cfd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7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56A63B-A3E4-42CD-8E82-0556FC179C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EA99F7-7F6A-4F97-BD25-5866D0278B3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c8d189bc-792a-4e99-9c2f-460e0707cfd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0BFAB4-AF02-4EF7-A38A-88BB97B469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d189bc-792a-4e99-9c2f-460e0707c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6253</TotalTime>
  <Words>154</Words>
  <Application>Microsoft Office PowerPoint</Application>
  <PresentationFormat>Personalizados</PresentationFormat>
  <Paragraphs>49</Paragraphs>
  <Slides>19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2" baseType="lpstr">
      <vt:lpstr>Arial</vt:lpstr>
      <vt:lpstr>Calibri</vt:lpstr>
      <vt:lpstr>Slide Master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Manuela Damas</cp:lastModifiedBy>
  <cp:revision>641</cp:revision>
  <cp:lastPrinted>2023-11-14T16:17:53Z</cp:lastPrinted>
  <dcterms:created xsi:type="dcterms:W3CDTF">2017-04-20T10:56:02Z</dcterms:created>
  <dcterms:modified xsi:type="dcterms:W3CDTF">2024-01-16T10:35:10Z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0x0101006072215417A7ED4481C879FCD97D10DE</vt:lpwstr>
  </property>
</Properties>
</file>